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24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5EA2"/>
    <a:srgbClr val="015B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70"/>
  </p:normalViewPr>
  <p:slideViewPr>
    <p:cSldViewPr snapToGrid="0" snapToObjects="1">
      <p:cViewPr varScale="1">
        <p:scale>
          <a:sx n="84" d="100"/>
          <a:sy n="84" d="100"/>
        </p:scale>
        <p:origin x="200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06T17:18:04.77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24575,'97'2'0,"0"-1"0,0 1 0,-1 0 0,1 0 0,0 0 0,-1 0 0,1 0 0,0 0 0,0 0 0,12 0 0,10 0 0,3 1 0,-4-1 0,-10 0 0,-17 0 0,-25-1 0,-30 0 0,-28-1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06T17:18:07.48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24575,'14'0'0,"6"0"0,-3 0 0,5 0 0,7 0 0,2 0 0,6 0 0,8 0 0,2 0 0,7 0 0,-8 0 0,7 0 0,-14 0 0,-1 0 0,-2 0 0,-12 0 0,5 0 0,-6 0 0,-1 0 0,7 6 0,-4-5 0,10 4 0,-4-5 0,6 0 0,0 6 0,0-5 0,-6 5 0,5-6 0,-12 0 0,12 5 0,-12-3 0,11 3 0,-4-5 0,6 0 0,-6 0 0,-2 0 0,-6 0 0,-6 0 0,-1 0 0,-6 0 0,6 0 0,-5 0 0,5 0 0,-6 0 0,1 0 0,-1 0 0,6 0 0,-5 0 0,5 0 0,-6 0 0,0 0 0,1 0 0,-1 0 0,0 0 0,0 0 0,0 0 0,1 0 0,-1 0 0,0 0 0,-4 0 0,-2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06T17:18:09.11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24575,'26'0'0,"11"0"0,-5 0 0,19 0 0,-18 0 0,11 0 0,-6 0 0,-8 0 0,-6 0 0,-8 0 0,-6 0 0,0 0 0,6 0 0,-4 0 0,9 0 0,2 0 0,2 0 0,4 0 0,0 0 0,-5 0 0,5 0 0,-12 0 0,5 0 0,-5 0 0,12 0 0,2 0 0,6 0 0,7 0 0,3 0 0,0 0 0,-3 0 0,-13 0 0,-2 0 0,-6 0 0,-6 0 0,-1 0 0,-6 0 0,0 0 0,0 0 0,0 0 0,1 0 0,-2 0 0,2 0 0,-1 0 0,0 0 0,0 0 0,1 0 0,-1 0 0,0 0 0,6 0 0,1 0 0,6 0 0,6 0 0,1 0 0,8 0 0,-1 0 0,0 0 0,-6 0 0,-2 0 0,-12 0 0,-1 0 0,-6 0 0,0 0 0,0 0 0,0 0 0,0 0 0,-9 0 0,-7 0 0,0 0 0,-3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06T17:18:04.77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24575,'97'2'0,"0"-1"0,0 1 0,-1 0 0,1 0 0,0 0 0,-1 0 0,1 0 0,0 0 0,0 0 0,12 0 0,10 0 0,3 1 0,-4-1 0,-10 0 0,-17 0 0,-25-1 0,-30 0 0,-28-1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06T17:18:07.48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24575,'14'0'0,"6"0"0,-3 0 0,5 0 0,7 0 0,2 0 0,6 0 0,8 0 0,2 0 0,7 0 0,-8 0 0,7 0 0,-14 0 0,-1 0 0,-2 0 0,-12 0 0,5 0 0,-6 0 0,-1 0 0,7 6 0,-4-5 0,10 4 0,-4-5 0,6 0 0,0 6 0,0-5 0,-6 5 0,5-6 0,-12 0 0,12 5 0,-12-3 0,11 3 0,-4-5 0,6 0 0,-6 0 0,-2 0 0,-6 0 0,-6 0 0,-1 0 0,-6 0 0,6 0 0,-5 0 0,5 0 0,-6 0 0,1 0 0,-1 0 0,6 0 0,-5 0 0,5 0 0,-6 0 0,0 0 0,1 0 0,-1 0 0,0 0 0,0 0 0,0 0 0,1 0 0,-1 0 0,0 0 0,-4 0 0,-2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06T17:18:09.11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24575,'26'0'0,"11"0"0,-5 0 0,19 0 0,-18 0 0,11 0 0,-6 0 0,-8 0 0,-6 0 0,-8 0 0,-6 0 0,0 0 0,6 0 0,-4 0 0,9 0 0,2 0 0,2 0 0,4 0 0,0 0 0,-5 0 0,5 0 0,-12 0 0,5 0 0,-5 0 0,12 0 0,2 0 0,6 0 0,7 0 0,3 0 0,0 0 0,-3 0 0,-13 0 0,-2 0 0,-6 0 0,-6 0 0,-1 0 0,-6 0 0,0 0 0,0 0 0,0 0 0,1 0 0,-2 0 0,2 0 0,-1 0 0,0 0 0,0 0 0,1 0 0,-1 0 0,0 0 0,6 0 0,1 0 0,6 0 0,6 0 0,1 0 0,8 0 0,-1 0 0,0 0 0,-6 0 0,-2 0 0,-12 0 0,-1 0 0,-6 0 0,0 0 0,0 0 0,0 0 0,0 0 0,-9 0 0,-7 0 0,0 0 0,-3 0 0</inkml:trace>
</inkml:ink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4825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248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46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508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97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087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243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934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988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662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39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7E5991B5-3BB8-B242-9126-EE32967C673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10EA85A7-5247-9847-B3B8-0C84F8176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985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7" Type="http://schemas.openxmlformats.org/officeDocument/2006/relationships/image" Target="../media/image3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.xml"/><Relationship Id="rId5" Type="http://schemas.openxmlformats.org/officeDocument/2006/relationships/image" Target="../media/image2.png"/><Relationship Id="rId10" Type="http://schemas.openxmlformats.org/officeDocument/2006/relationships/image" Target="../media/image1.jpeg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6.xml"/><Relationship Id="rId7" Type="http://schemas.openxmlformats.org/officeDocument/2006/relationships/image" Target="../media/image3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5.xml"/><Relationship Id="rId5" Type="http://schemas.openxmlformats.org/officeDocument/2006/relationships/image" Target="../media/image2.png"/><Relationship Id="rId10" Type="http://schemas.openxmlformats.org/officeDocument/2006/relationships/image" Target="../media/image5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A398F-C7F8-E347-8755-8A13C2666A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28650" y="99146"/>
            <a:ext cx="5369169" cy="351692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pPr algn="l"/>
            <a:r>
              <a:rPr lang="en-US" sz="1800" dirty="0">
                <a:solidFill>
                  <a:schemeClr val="tx1"/>
                </a:solidFill>
              </a:rPr>
              <a:t>Storyboard for Sedan (Toyota Camry) page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74864A-2A02-2D47-A721-DE18111613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2103" y="372235"/>
            <a:ext cx="9144000" cy="1128319"/>
          </a:xfrm>
        </p:spPr>
        <p:txBody>
          <a:bodyPr>
            <a:normAutofit/>
          </a:bodyPr>
          <a:lstStyle/>
          <a:p>
            <a:r>
              <a:rPr lang="en-US" dirty="0"/>
              <a:t>Toyota Camry (2016)</a:t>
            </a:r>
          </a:p>
          <a:p>
            <a:r>
              <a:rPr lang="en-US" dirty="0"/>
              <a:t>(Sedan)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1DD6E4-FB25-B44C-9EB2-5F6CE79EE416}"/>
              </a:ext>
            </a:extLst>
          </p:cNvPr>
          <p:cNvSpPr txBox="1"/>
          <p:nvPr/>
        </p:nvSpPr>
        <p:spPr>
          <a:xfrm>
            <a:off x="0" y="431257"/>
            <a:ext cx="3294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Jake Lionetti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4BE819-F056-9D40-8964-F790D0A9E4BB}"/>
              </a:ext>
            </a:extLst>
          </p:cNvPr>
          <p:cNvSpPr txBox="1"/>
          <p:nvPr/>
        </p:nvSpPr>
        <p:spPr>
          <a:xfrm>
            <a:off x="5103926" y="2875451"/>
            <a:ext cx="15203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© Photo taken by me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4D50EFD-137D-4F4A-8F47-98AD518503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1581101"/>
              </p:ext>
            </p:extLst>
          </p:nvPr>
        </p:nvGraphicFramePr>
        <p:xfrm>
          <a:off x="1889125" y="3234512"/>
          <a:ext cx="8128000" cy="3476664"/>
        </p:xfrm>
        <a:graphic>
          <a:graphicData uri="http://schemas.openxmlformats.org/drawingml/2006/table">
            <a:tbl>
              <a:tblPr firstRow="1" bandRow="1">
                <a:solidFill>
                  <a:srgbClr val="0081DF">
                    <a:alpha val="75686"/>
                  </a:srgbClr>
                </a:solidFill>
                <a:tableStyleId>{00A15C55-8517-42AA-B614-E9B94910E393}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54119257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593602985"/>
                    </a:ext>
                  </a:extLst>
                </a:gridCol>
              </a:tblGrid>
              <a:tr h="474565"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</a:p>
                  </a:txBody>
                  <a:tcPr>
                    <a:solidFill>
                      <a:schemeClr val="accent1">
                        <a:alpha val="7529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$26,000</a:t>
                      </a:r>
                    </a:p>
                  </a:txBody>
                  <a:tcPr>
                    <a:solidFill>
                      <a:schemeClr val="accent1">
                        <a:alpha val="75294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840337"/>
                  </a:ext>
                </a:extLst>
              </a:tr>
              <a:tr h="474565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Weight</a:t>
                      </a:r>
                    </a:p>
                  </a:txBody>
                  <a:tcPr>
                    <a:solidFill>
                      <a:schemeClr val="accent1">
                        <a:alpha val="7529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3,240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lbs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alpha val="75294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40350"/>
                  </a:ext>
                </a:extLst>
              </a:tr>
              <a:tr h="474565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Mpg</a:t>
                      </a:r>
                    </a:p>
                  </a:txBody>
                  <a:tcPr>
                    <a:solidFill>
                      <a:schemeClr val="accent1">
                        <a:alpha val="7529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City/highway – 25/35</a:t>
                      </a:r>
                    </a:p>
                  </a:txBody>
                  <a:tcPr>
                    <a:solidFill>
                      <a:schemeClr val="accent1">
                        <a:alpha val="75294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4595733"/>
                  </a:ext>
                </a:extLst>
              </a:tr>
              <a:tr h="474565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Transmission</a:t>
                      </a:r>
                    </a:p>
                  </a:txBody>
                  <a:tcPr>
                    <a:solidFill>
                      <a:schemeClr val="accent1">
                        <a:alpha val="7529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/>
                          </a:solidFill>
                        </a:rPr>
                        <a:t>6-speed </a:t>
                      </a:r>
                      <a:r>
                        <a:rPr lang="en-US" sz="18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shift able 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automatic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alpha val="75294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894360"/>
                  </a:ext>
                </a:extLst>
              </a:tr>
              <a:tr h="56511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Drive type</a:t>
                      </a:r>
                    </a:p>
                  </a:txBody>
                  <a:tcPr>
                    <a:solidFill>
                      <a:schemeClr val="accent1">
                        <a:alpha val="7529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Front wheel drive</a:t>
                      </a:r>
                    </a:p>
                  </a:txBody>
                  <a:tcPr>
                    <a:solidFill>
                      <a:schemeClr val="accent1">
                        <a:alpha val="75294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2463477"/>
                  </a:ext>
                </a:extLst>
              </a:tr>
              <a:tr h="50664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Cylinders</a:t>
                      </a:r>
                    </a:p>
                  </a:txBody>
                  <a:tcPr>
                    <a:solidFill>
                      <a:schemeClr val="accent1">
                        <a:alpha val="7529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Inline 4</a:t>
                      </a:r>
                    </a:p>
                  </a:txBody>
                  <a:tcPr>
                    <a:solidFill>
                      <a:schemeClr val="accent1">
                        <a:alpha val="75294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778658"/>
                  </a:ext>
                </a:extLst>
              </a:tr>
              <a:tr h="506647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Warranty</a:t>
                      </a:r>
                    </a:p>
                  </a:txBody>
                  <a:tcPr>
                    <a:solidFill>
                      <a:schemeClr val="accent1">
                        <a:alpha val="7529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 yr./ 36000 mi.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alpha val="75294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5900563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64C3DF2-CDAD-C841-881C-943A0AF52352}"/>
                  </a:ext>
                </a:extLst>
              </p14:cNvPr>
              <p14:cNvContentPartPr/>
              <p14:nvPr/>
            </p14:nvContentPartPr>
            <p14:xfrm>
              <a:off x="11132662" y="347557"/>
              <a:ext cx="628560" cy="126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64C3DF2-CDAD-C841-881C-943A0AF5235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123662" y="338917"/>
                <a:ext cx="646200" cy="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ED0592BD-6B8E-AB44-9647-1B4E0C0F957F}"/>
                  </a:ext>
                </a:extLst>
              </p14:cNvPr>
              <p14:cNvContentPartPr/>
              <p14:nvPr/>
            </p14:nvContentPartPr>
            <p14:xfrm>
              <a:off x="11199982" y="567517"/>
              <a:ext cx="528120" cy="1368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ED0592BD-6B8E-AB44-9647-1B4E0C0F957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191342" y="558517"/>
                <a:ext cx="54576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0AB7CDDD-0CD7-7E45-B2D3-12826EB75CD1}"/>
                  </a:ext>
                </a:extLst>
              </p14:cNvPr>
              <p14:cNvContentPartPr/>
              <p14:nvPr/>
            </p14:nvContentPartPr>
            <p14:xfrm>
              <a:off x="11197462" y="788917"/>
              <a:ext cx="54540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0AB7CDDD-0CD7-7E45-B2D3-12826EB75CD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188822" y="779917"/>
                <a:ext cx="56304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5D83E1E4-5DB7-C24E-9490-13A6C78E1DE1}"/>
              </a:ext>
            </a:extLst>
          </p:cNvPr>
          <p:cNvSpPr txBox="1"/>
          <p:nvPr/>
        </p:nvSpPr>
        <p:spPr>
          <a:xfrm>
            <a:off x="11132662" y="274992"/>
            <a:ext cx="628560" cy="66140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96EE12-DB06-D34C-9448-DA609D491634}"/>
              </a:ext>
            </a:extLst>
          </p:cNvPr>
          <p:cNvSpPr txBox="1"/>
          <p:nvPr/>
        </p:nvSpPr>
        <p:spPr>
          <a:xfrm>
            <a:off x="11069056" y="936394"/>
            <a:ext cx="75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Menu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93AE2E1-AFB7-2943-A70A-28490C98F3D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41994" y="1332602"/>
            <a:ext cx="3244215" cy="1460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771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C01DA-D283-0C4B-9E5C-E07DE4F0167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Sedan page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52F3D-4052-3547-B79B-1DE068B32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Choose to use the Toyota Camry (2016 model)</a:t>
            </a:r>
          </a:p>
          <a:p>
            <a:r>
              <a:rPr lang="en-US" dirty="0"/>
              <a:t>Picture taken by me</a:t>
            </a:r>
          </a:p>
          <a:p>
            <a:r>
              <a:rPr lang="en-US" dirty="0"/>
              <a:t>Shows a menu button in the right hand corner</a:t>
            </a:r>
          </a:p>
          <a:p>
            <a:r>
              <a:rPr lang="en-US" dirty="0"/>
              <a:t>The theme that we are going for is a darker blue (background) and gray (for the specs)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303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A398F-C7F8-E347-8755-8A13C2666A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795460" y="66710"/>
            <a:ext cx="5369169" cy="351692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pPr algn="l"/>
            <a:r>
              <a:rPr lang="en-US" sz="1800" dirty="0">
                <a:solidFill>
                  <a:schemeClr val="tx1"/>
                </a:solidFill>
              </a:rPr>
              <a:t>Storyboard for home page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74864A-2A02-2D47-A721-DE18111613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857374"/>
            <a:ext cx="9144000" cy="2043113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321 Auto Street</a:t>
            </a:r>
          </a:p>
          <a:p>
            <a:r>
              <a:rPr lang="en-US" dirty="0"/>
              <a:t>(000)-000-0000</a:t>
            </a:r>
          </a:p>
          <a:p>
            <a:r>
              <a:rPr lang="en-US" dirty="0" err="1"/>
              <a:t>Contact.valuable@valuablecars.com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1DD6E4-FB25-B44C-9EB2-5F6CE79EE416}"/>
              </a:ext>
            </a:extLst>
          </p:cNvPr>
          <p:cNvSpPr txBox="1"/>
          <p:nvPr/>
        </p:nvSpPr>
        <p:spPr>
          <a:xfrm>
            <a:off x="0" y="431257"/>
            <a:ext cx="3294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Jake Lionetti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64C3DF2-CDAD-C841-881C-943A0AF52352}"/>
                  </a:ext>
                </a:extLst>
              </p14:cNvPr>
              <p14:cNvContentPartPr/>
              <p14:nvPr/>
            </p14:nvContentPartPr>
            <p14:xfrm>
              <a:off x="11132662" y="347557"/>
              <a:ext cx="628560" cy="126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64C3DF2-CDAD-C841-881C-943A0AF5235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123662" y="338917"/>
                <a:ext cx="646200" cy="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ED0592BD-6B8E-AB44-9647-1B4E0C0F957F}"/>
                  </a:ext>
                </a:extLst>
              </p14:cNvPr>
              <p14:cNvContentPartPr/>
              <p14:nvPr/>
            </p14:nvContentPartPr>
            <p14:xfrm>
              <a:off x="11199982" y="567517"/>
              <a:ext cx="528120" cy="1368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ED0592BD-6B8E-AB44-9647-1B4E0C0F957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191342" y="558517"/>
                <a:ext cx="54576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0AB7CDDD-0CD7-7E45-B2D3-12826EB75CD1}"/>
                  </a:ext>
                </a:extLst>
              </p14:cNvPr>
              <p14:cNvContentPartPr/>
              <p14:nvPr/>
            </p14:nvContentPartPr>
            <p14:xfrm>
              <a:off x="11197462" y="788917"/>
              <a:ext cx="54540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0AB7CDDD-0CD7-7E45-B2D3-12826EB75CD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188822" y="779917"/>
                <a:ext cx="56304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5D83E1E4-5DB7-C24E-9490-13A6C78E1DE1}"/>
              </a:ext>
            </a:extLst>
          </p:cNvPr>
          <p:cNvSpPr txBox="1"/>
          <p:nvPr/>
        </p:nvSpPr>
        <p:spPr>
          <a:xfrm>
            <a:off x="11132662" y="274992"/>
            <a:ext cx="628560" cy="66140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96EE12-DB06-D34C-9448-DA609D491634}"/>
              </a:ext>
            </a:extLst>
          </p:cNvPr>
          <p:cNvSpPr txBox="1"/>
          <p:nvPr/>
        </p:nvSpPr>
        <p:spPr>
          <a:xfrm>
            <a:off x="11069056" y="936394"/>
            <a:ext cx="75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Menu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5DE6969-FE80-A74E-B009-455743BBA74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693582" y="238638"/>
            <a:ext cx="4505538" cy="321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147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24415-A8F0-BA4A-9FBD-B0A706A68C9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Home page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833EB-4FCF-A047-8312-98970C22B8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Added a menu button for easy to use navigation</a:t>
            </a:r>
          </a:p>
          <a:p>
            <a:r>
              <a:rPr lang="en-US" dirty="0"/>
              <a:t>Contact information</a:t>
            </a:r>
          </a:p>
          <a:p>
            <a:r>
              <a:rPr lang="en-US" dirty="0"/>
              <a:t>Picture</a:t>
            </a:r>
          </a:p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92882962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{4903583C-7C3B-354C-BE65-8022EF06D950}tf10001120</Template>
  <TotalTime>2976</TotalTime>
  <Words>140</Words>
  <Application>Microsoft Macintosh PowerPoint</Application>
  <PresentationFormat>Widescreen</PresentationFormat>
  <Paragraphs>38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Gill Sans MT</vt:lpstr>
      <vt:lpstr>Parcel</vt:lpstr>
      <vt:lpstr>Storyboard for Sedan (Toyota Camry) page</vt:lpstr>
      <vt:lpstr>Sedan page description</vt:lpstr>
      <vt:lpstr>Storyboard for home page</vt:lpstr>
      <vt:lpstr>Home page description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Storyboard for Sedan (Toyta Camry) page</dc:title>
  <dc:creator>Microsoft Office User</dc:creator>
  <cp:lastModifiedBy>Microsoft Office User</cp:lastModifiedBy>
  <cp:revision>21</cp:revision>
  <dcterms:created xsi:type="dcterms:W3CDTF">2019-09-04T17:16:50Z</dcterms:created>
  <dcterms:modified xsi:type="dcterms:W3CDTF">2019-09-11T00:00:15Z</dcterms:modified>
</cp:coreProperties>
</file>

<file path=docProps/thumbnail.jpeg>
</file>